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7" r:id="rId11"/>
  </p:sldIdLst>
  <p:sldSz cx="13322300" cy="7467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54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29/06/64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23AC-BB6B-4706-996A-148A9984417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44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23AC-BB6B-4706-996A-148A9984417D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44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23AC-BB6B-4706-996A-148A9984417D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44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23AC-BB6B-4706-996A-148A9984417D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44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23AC-BB6B-4706-996A-148A9984417D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8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29/06/64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29/06/64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29/06/64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29/06/64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29/06/64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29/06/64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29/06/64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30400" y="2490650"/>
            <a:ext cx="9802421" cy="401001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rgbClr val="33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สถาบันมาตรฐานและเทคโนโลยีแห่งชาติของสหรัฐอเมริกาให้คำจำกัดความ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cloud”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 มาจากคำในภาษาอังกฤษที่แปลว่า เมฆ หมายถึงอินเทอร์เน็ตโดยรวมในรูปของโครงสร้างพื้นฐาน (เปรียบเหมือนระบบไฟฟ้า ประปา ที่อยู่ในอินเตอร์เน็ต) ที่พร้อมให้บริการกับผู้ใช้งานเมื่อมีความต้องการใช้ผู้ให้บริการการประมวลผลแบบกลุ่มเมฆส่วนใหญ่ จะให้บริการในลักษณะของเว็บ</a:t>
            </a:r>
            <a:r>
              <a:rPr lang="th-TH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แอปพลิเค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 โดยให้ผู้ใช้ทำงานผ่าน</a:t>
            </a:r>
            <a:r>
              <a:rPr lang="th-TH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เว็บเบราว์เซอร์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ขณะเดียวกันซอฟต์แวร์และข้อมูลทั้งหมดจะถูกเก็บไว้บนเซิร์ฟเวอร์ของผู้ให้บริการ</a:t>
            </a:r>
          </a:p>
          <a:p>
            <a:pPr algn="thaiDist"/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4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1.5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Types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58" y="2610853"/>
            <a:ext cx="6424240" cy="378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BA985F-073F-47E8-9C6C-BFC0494E50C8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355852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069432" y="2572140"/>
            <a:ext cx="9663389" cy="392852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การประมวลผลแบบกลุ่มเมฆนั้น ถูกอธิบายถึงโมเดลรูปแบบใหม่ของเทคโนโลยีสารสนเทศในการใช้งานบนอินเทอร์เน็ตที่เน้นการขยายตัวได้อย่างยืดหยุ่น สามารถที่จะปรับขนาดได้ตามความต้องการของผู้ใช้ และมีการจัดสรรทรัพยากรโดยเน้นการทำงานระยะไกลอย่างง่าย ที่ใช้อินเทอร์เน็ตเป็นโครงสร้างพื้นฐาน</a:t>
            </a:r>
          </a:p>
          <a:p>
            <a:pPr algn="thaiDist"/>
            <a:r>
              <a:rPr lang="th-TH" sz="32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การประมวลผลแบบกลุ่มเมฆที่เป็นที่รู้จัก เช่น ยูทูบ โดยที่ผู้ใช้สามารถเก็บวิดีโอออนไลน์ได้ โดยไม่ต้องมีความรู้ในการสร้างระบบวิดีโอออนไลน์ หรือในระบบเครือข่ายสังคมออนไลน์ต่าง ๆ เป็นต้น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021999-6A65-43DC-8717-DF0584FC80DC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3338516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1.2 ประวัติความเป็นมา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49116" y="2658979"/>
            <a:ext cx="9783705" cy="3841687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เชื่อว่าจะได้รับการคิดค้นโดย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Joseph Carl </a:t>
            </a:r>
            <a:r>
              <a:rPr lang="en-US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Robnett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Licklider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1960 กับการทำงานของเขาใน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ARPANET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เพื่อเชื่อมโยงผู้คนและข้อมูลจากทุกที่ทุกเวลา แต่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Kurt Vonnegut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กล่าวถึงในหนังสือ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Sirens of Titan (1959)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ของเขา กล่าวถึง</a:t>
            </a:r>
            <a:r>
              <a:rPr lang="th-TH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คลาวด์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 “เป็นการลดภาระสำหรับทุกคน” ในปี 1994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AT&amp;T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เปิดตัว </a:t>
            </a:r>
            <a:r>
              <a:rPr lang="en-US" sz="3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PersonaLink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บริการแพลตฟอร์มออนไลน์สำหรับการสื่อสารส่วนบุคคลและธุรกิจและผู้ประกอบการการจัดเก็บข้อมูล เป็นหนึ่งในคนแรกๆ ที่จะเป็นการบริการโดยมีพื้นฐานจากเว็บ และการอ้างอิงในโฆษณาของพวกเขาบอกว่า “คุณสามารถคิดถึงสถานประชุมอิเล็กทรอนิกส์คิดถึงบริการของเรา ที่เรียกว่า กลุ่มเมฆ”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9F3A7B-AC3E-45A1-9CD0-49A9A25C6585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260276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1.2 ประวัติความเป็นมา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3137695" y="2731168"/>
            <a:ext cx="9915895" cy="376949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Amazon Web Services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เปิดตัวบริการการจัดเก็บข้อมูลของพวกเขาบนเมฆ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AWS S3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ในปี 2006 และได้รับการยอมรับอย่างกว้างขวางและการยอมรับเป็นผู้จัดจำหน่ายการจัดเก็บข้อมูลของการบริการที่เป็นที่นิยมเช่น</a:t>
            </a:r>
          </a:p>
          <a:p>
            <a:pPr algn="thaiDist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à¸à¸¥à¸à¸²à¸£à¸à¹à¸à¸«à¸²à¸£à¸¹à¸à¸ à¸²à¸à¸ªà¸³à¸«à¸£à¸±à¸ Smugm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-7713663"/>
            <a:ext cx="228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à¸à¸¥à¸à¸²à¸£à¸à¹à¸à¸«à¸²à¸£à¸¹à¸à¸ à¸²à¸à¸ªà¸³à¸«à¸£à¸±à¸ Smugm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-7561263"/>
            <a:ext cx="228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à¸à¸¥à¸à¸²à¸£à¸à¹à¸à¸«à¸²à¸£à¸¹à¸à¸ à¸²à¸à¸ªà¸³à¸«à¸£à¸±à¸ Smugm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7408863"/>
            <a:ext cx="228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37" y="4676346"/>
            <a:ext cx="3447563" cy="102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à¸à¸¥à¸à¸²à¸£à¸à¹à¸à¸«à¸²à¸£à¸¹à¸à¸ à¸²à¸à¸ªà¸³à¸«à¸£à¸±à¸ Dropbo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010" y="4215740"/>
            <a:ext cx="1995633" cy="19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58" y="4141420"/>
            <a:ext cx="2454108" cy="184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B6A9CC3-3051-4056-8430-FA3155C929C0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164452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1.3 ส่วนประกอบของ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949116" y="2658979"/>
            <a:ext cx="9783705" cy="3841687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จะต้องรองรับผู้ให้บริการจำนวนมาก และผู้ใช้บริการก็มีความคาดหวังไว้ว่า บริการหรือ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applications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ที่ได้นั้นจะต้องเป็นไปด้วยความรวดเร็ว,ปลอดภัย และ พร้อมที่จะใช้งานอยู่เสมอ ไม่ว่าจะอยู่ที่ไหน เวลาใดก็ตาม ดังนั้น ผู้ให้บริการ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จะต้องมีการติดตั้งโครงสร้างพื้นฐาน(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Infrastructure)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ของระบบที่มีคุณสมบัติดังต่อไปนี้</a:t>
            </a:r>
          </a:p>
          <a:p>
            <a:pPr algn="thaiDist"/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31AB18-F46D-46BA-9E23-BD46893F1DC6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205854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1.3 ส่วนประกอบของ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461486" y="2572140"/>
            <a:ext cx="10437738" cy="416149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1.Transparency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ความพยายามที่จะทำให้เกิด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balance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ในการทำงานเมื่อมีการเรียกใช้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จากผู้ใช้หลาย ๆ คนพร้อมกัน โดยจะกระจาย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load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หรืองานไปให้เครื่องหรือ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 เพื่อช่วยในการทำงาน อย่างเช่น ปกติการให้บริการจะ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run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อยู่บน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ตัวเดียว แต่เมื่อไหร่ก็ตามมีผู้ใช้งานจำนวนมากและจำเป็นต้องใช้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transparency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จะอนุญาตให้มีการประสานงานกับ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 ๆ ได้โดยที่ไม่ต้องขัดจังหวะการทำงานหรือต้องติดตั้งระบบกันใหม่ อย่างนี้เป็นต้นส่วน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delivery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หรือการให้บริการระบบงาน จะช่วยตอบสนองความต้องการให้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และข้อมูลทุกรูปแบบได้ทันที ไม่ว่าจะเป็นที่ไหนและเวลาใดก็ตาม</a:t>
            </a:r>
          </a:p>
          <a:p>
            <a:pPr algn="thaiDist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6876A8-BBC5-447B-AFD4-BDB3A3892AC1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130820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099253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1.3 ส่วนประกอบของ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1" y="2574758"/>
            <a:ext cx="9959613" cy="4161493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Scalability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สามารถปรับขนาดระบบได้ตามภาระงาน</a:t>
            </a:r>
          </a:p>
          <a:p>
            <a:pPr algn="thaiDist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Intelligent Monitoring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มีระบบที่สามารถตรวจสอบได้ว่า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</a:p>
          <a:p>
            <a:pPr algn="thaiDist"/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มีปัญหาอะไร ตรงไหนบ้าง</a:t>
            </a:r>
          </a:p>
          <a:p>
            <a:pPr algn="thaiDist"/>
            <a:r>
              <a:rPr lang="th-TH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4. </a:t>
            </a:r>
            <a:r>
              <a:rPr lang="en-US" sz="3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เนื่องจากข้อมูลทั้งหมดจะถูกเก็บไว้ใน 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 </a:t>
            </a:r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ซึ่งก็มีความเสี่ยง ดังนั้นข้อมูลที่สำคัญๆอาจจะถูกขโมยหรือเกิดความเสียหายจากการโจมตีระบบได้</a:t>
            </a:r>
          </a:p>
          <a:p>
            <a:pPr algn="thaiDist"/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7DCAD8F-E9F8-4B49-9BE0-5BA550571FB6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344402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1.4 สถาปัตยกรรมของ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à¸à¸¥à¸à¸²à¸£à¸à¹à¸à¸«à¸²à¸£à¸¹à¸à¸ à¸²à¸à¸ªà¸³à¸«à¸£à¸±à¸ à¸ªà¸à¸²à¸à¸±à¸à¸¢à¸à¸£à¸£à¸¡à¸à¸­à¸ Cloud Compu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863" y="2417183"/>
            <a:ext cx="5574197" cy="420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E1F03B9-E80C-493A-BD78-4A4DAEFB00E5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132491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1.4 สถาปัตยกรรมของ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1</a:t>
            </a: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nnovative Introduction To Cloud Computing Architecture On For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26" y="2476376"/>
            <a:ext cx="6018152" cy="406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D31C82-4404-4E0A-9D33-8D1BFDDE405B}"/>
              </a:ext>
            </a:extLst>
          </p:cNvPr>
          <p:cNvSpPr txBox="1"/>
          <p:nvPr/>
        </p:nvSpPr>
        <p:spPr>
          <a:xfrm>
            <a:off x="6994565" y="-35871"/>
            <a:ext cx="6330696" cy="178195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การประมวลผลแบบคลาวด์(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Computing)</a:t>
            </a:r>
          </a:p>
        </p:txBody>
      </p:sp>
    </p:spTree>
    <p:extLst>
      <p:ext uri="{BB962C8B-B14F-4D97-AF65-F5344CB8AC3E}">
        <p14:creationId xmlns:p14="http://schemas.microsoft.com/office/powerpoint/2010/main" val="52362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4860</TotalTime>
  <Words>1291</Words>
  <Application>Microsoft Office PowerPoint</Application>
  <PresentationFormat>Custom</PresentationFormat>
  <Paragraphs>94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TH SarabunPSK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679</cp:revision>
  <dcterms:created xsi:type="dcterms:W3CDTF">2017-09-19T00:56:44Z</dcterms:created>
  <dcterms:modified xsi:type="dcterms:W3CDTF">2021-06-29T00:43:41Z</dcterms:modified>
</cp:coreProperties>
</file>